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77" r:id="rId6"/>
    <p:sldId id="263" r:id="rId7"/>
    <p:sldId id="278" r:id="rId8"/>
    <p:sldId id="262" r:id="rId9"/>
    <p:sldId id="267" r:id="rId10"/>
    <p:sldId id="279" r:id="rId11"/>
    <p:sldId id="268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5" r:id="rId22"/>
    <p:sldId id="265" r:id="rId23"/>
  </p:sldIdLst>
  <p:sldSz cx="18288000" cy="10287000"/>
  <p:notesSz cx="6858000" cy="9144000"/>
  <p:embeddedFontLst>
    <p:embeddedFont>
      <p:font typeface="Agrandir" panose="020B0604020202020204" charset="0"/>
      <p:regular r:id="rId25"/>
    </p:embeddedFont>
    <p:embeddedFont>
      <p:font typeface="Agrandir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Light" panose="020B0306030504020204" pitchFamily="34" charset="0"/>
      <p:regular r:id="rId31"/>
      <p:italic r:id="rId32"/>
    </p:embeddedFont>
    <p:embeddedFont>
      <p:font typeface="Open Sans Light Bold" panose="020B0604020202020204" charset="0"/>
      <p:regular r:id="rId33"/>
    </p:embeddedFont>
    <p:embeddedFont>
      <p:font typeface="Open Sauce Semi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9879" autoAdjust="0"/>
  </p:normalViewPr>
  <p:slideViewPr>
    <p:cSldViewPr>
      <p:cViewPr varScale="1">
        <p:scale>
          <a:sx n="40" d="100"/>
          <a:sy n="40" d="100"/>
        </p:scale>
        <p:origin x="9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FAC8-B9E9-4F80-868B-268377D86DE2}" type="datetimeFigureOut">
              <a:rPr lang="nl-NL" smtClean="0"/>
              <a:t>19-5-2023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5A60D-65E8-4873-82C8-DF381FC5A5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7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JKNa4LurCM?start=2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gRwPJX2O-A?start=87&amp;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QG1lhkKD_4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xsx1zW52Fk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KLyVaGRuFU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5bUYRUeZCU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260" b="33224"/>
          <a:stretch>
            <a:fillRect/>
          </a:stretch>
        </p:blipFill>
        <p:spPr>
          <a:xfrm>
            <a:off x="0" y="0"/>
            <a:ext cx="18288000" cy="6160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" y="0"/>
            <a:ext cx="18288000" cy="6166442"/>
            <a:chOff x="0" y="0"/>
            <a:chExt cx="4816593" cy="1624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24083"/>
            </a:xfrm>
            <a:custGeom>
              <a:avLst/>
              <a:gdLst/>
              <a:ahLst/>
              <a:cxnLst/>
              <a:rect l="l" t="t" r="r" b="b"/>
              <a:pathLst>
                <a:path w="4816592" h="1624083">
                  <a:moveTo>
                    <a:pt x="0" y="0"/>
                  </a:moveTo>
                  <a:lnTo>
                    <a:pt x="4816592" y="0"/>
                  </a:lnTo>
                  <a:lnTo>
                    <a:pt x="4816592" y="1624083"/>
                  </a:lnTo>
                  <a:lnTo>
                    <a:pt x="0" y="1624083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14745" y="7589434"/>
            <a:ext cx="3258510" cy="758569"/>
            <a:chOff x="0" y="0"/>
            <a:chExt cx="858208" cy="199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14911" y="2807773"/>
            <a:ext cx="13757074" cy="98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3"/>
              </a:lnSpc>
            </a:pP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Innovaties</a:t>
            </a:r>
            <a:r>
              <a:rPr lang="en-US" sz="5838" dirty="0">
                <a:solidFill>
                  <a:srgbClr val="FFFFFF"/>
                </a:solidFill>
                <a:latin typeface="Agrandir Bold"/>
              </a:rPr>
              <a:t> </a:t>
            </a: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binnen</a:t>
            </a:r>
            <a:r>
              <a:rPr lang="en-US" sz="5838" dirty="0">
                <a:solidFill>
                  <a:srgbClr val="FFFFFF"/>
                </a:solidFill>
                <a:latin typeface="Agrandir Bold"/>
              </a:rPr>
              <a:t> de </a:t>
            </a: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diersector</a:t>
            </a:r>
            <a:endParaRPr lang="en-US" sz="5838" dirty="0">
              <a:solidFill>
                <a:srgbClr val="FFFFFF"/>
              </a:solidFill>
              <a:latin typeface="Agrandi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99319" y="4865359"/>
            <a:ext cx="3489361" cy="3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>
                <a:solidFill>
                  <a:srgbClr val="FFFFFF"/>
                </a:solidFill>
                <a:latin typeface="Open Sans Light"/>
              </a:rPr>
              <a:t>Door: Maxime van Straten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75319" y="7740386"/>
            <a:ext cx="1364952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LES 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6588431" cy="1772763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278" y="2154282"/>
            <a:ext cx="5674773" cy="79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2800" dirty="0">
                <a:solidFill>
                  <a:srgbClr val="FFBD59"/>
                </a:solidFill>
                <a:latin typeface="Open Sauce SemiBold"/>
              </a:rPr>
              <a:t>Voerbakken </a:t>
            </a:r>
            <a:endParaRPr lang="en-US" sz="2800" dirty="0">
              <a:solidFill>
                <a:srgbClr val="FFBD59"/>
              </a:solidFill>
              <a:latin typeface="Open Sauce SemiBold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40F43B-4C8D-AC6A-B131-BCE861423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40877" r="28333" b="27037"/>
          <a:stretch/>
        </p:blipFill>
        <p:spPr>
          <a:xfrm>
            <a:off x="3469124" y="3927045"/>
            <a:ext cx="125393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3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866900"/>
            <a:ext cx="18288000" cy="73152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pic>
        <p:nvPicPr>
          <p:cNvPr id="2" name="Onlinemedia 1" title="SureFeed® Microchip Voerbak">
            <a:hlinkClick r:id="" action="ppaction://media"/>
            <a:extLst>
              <a:ext uri="{FF2B5EF4-FFF2-40B4-BE49-F238E27FC236}">
                <a16:creationId xmlns:a16="http://schemas.microsoft.com/office/drawing/2014/main" id="{E631FADC-572C-A46E-626E-5AD1ABC94A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49177" y="2193927"/>
            <a:ext cx="11789646" cy="6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866900"/>
            <a:ext cx="18288000" cy="73152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pic>
        <p:nvPicPr>
          <p:cNvPr id="9" name="Onlinemedia 8" title="SureFeed® Microchip Voerbak Connect">
            <a:hlinkClick r:id="" action="ppaction://media"/>
            <a:extLst>
              <a:ext uri="{FF2B5EF4-FFF2-40B4-BE49-F238E27FC236}">
                <a16:creationId xmlns:a16="http://schemas.microsoft.com/office/drawing/2014/main" id="{9E418ADB-6ABE-498B-2397-494E924818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0367" y="1866900"/>
            <a:ext cx="12947266" cy="73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46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143500"/>
            <a:ext cx="613410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51058" y="5241829"/>
            <a:ext cx="412485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Denk</a:t>
            </a: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 mee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6F70C2-B6AB-470D-F4B8-4B84BD6D3CB5}"/>
              </a:ext>
            </a:extLst>
          </p:cNvPr>
          <p:cNvSpPr txBox="1"/>
          <p:nvPr/>
        </p:nvSpPr>
        <p:spPr>
          <a:xfrm>
            <a:off x="8153400" y="3256670"/>
            <a:ext cx="922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zouden ze deze innovatie hebben uitgevonden?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draagt dit bij aan het welzijn van het dier?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dit een ethisch verantwoorde innovatie?</a:t>
            </a:r>
          </a:p>
        </p:txBody>
      </p:sp>
    </p:spTree>
    <p:extLst>
      <p:ext uri="{BB962C8B-B14F-4D97-AF65-F5344CB8AC3E}">
        <p14:creationId xmlns:p14="http://schemas.microsoft.com/office/powerpoint/2010/main" val="2054609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15089859" cy="2982724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278" y="2154282"/>
            <a:ext cx="5674773" cy="79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2800" dirty="0">
                <a:solidFill>
                  <a:srgbClr val="FFBD59"/>
                </a:solidFill>
                <a:latin typeface="Open Sauce SemiBold"/>
              </a:rPr>
              <a:t>Waterbakken</a:t>
            </a:r>
            <a:endParaRPr lang="en-US" sz="2800" dirty="0">
              <a:solidFill>
                <a:srgbClr val="FFBD59"/>
              </a:solidFill>
              <a:latin typeface="Open Sauce SemiBold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2A5EB9-E8F2-24C6-ABD2-C2CC7FF6B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83" t="38250" r="41667" b="35507"/>
          <a:stretch/>
        </p:blipFill>
        <p:spPr>
          <a:xfrm>
            <a:off x="11506200" y="2012759"/>
            <a:ext cx="2971800" cy="269968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F02CF9-D985-9507-EE39-7841AD9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30" r="2916" b="32222"/>
          <a:stretch/>
        </p:blipFill>
        <p:spPr>
          <a:xfrm>
            <a:off x="1371600" y="5439055"/>
            <a:ext cx="1447682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79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6588431" cy="1772763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278" y="2154282"/>
            <a:ext cx="5674773" cy="79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2800" dirty="0">
                <a:solidFill>
                  <a:srgbClr val="FFBD59"/>
                </a:solidFill>
                <a:latin typeface="Open Sauce SemiBold"/>
              </a:rPr>
              <a:t>Waterbakken </a:t>
            </a:r>
            <a:endParaRPr lang="en-US" sz="2800" dirty="0">
              <a:solidFill>
                <a:srgbClr val="FFBD59"/>
              </a:solidFill>
              <a:latin typeface="Open Sauce SemiBold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8B326E-8DCD-42C2-B60B-89909B9C1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9" t="31414" r="10001" b="20941"/>
          <a:stretch/>
        </p:blipFill>
        <p:spPr>
          <a:xfrm>
            <a:off x="1371600" y="4533900"/>
            <a:ext cx="15087600" cy="49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40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866900"/>
            <a:ext cx="18288000" cy="73152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pic>
        <p:nvPicPr>
          <p:cNvPr id="9" name="Onlinemedia 8" title="Felaqua™ Connect van Sure Petcare NL">
            <a:hlinkClick r:id="" action="ppaction://media"/>
            <a:extLst>
              <a:ext uri="{FF2B5EF4-FFF2-40B4-BE49-F238E27FC236}">
                <a16:creationId xmlns:a16="http://schemas.microsoft.com/office/drawing/2014/main" id="{2A7ED43C-6FA8-D57D-D554-587F121AEC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1884947"/>
            <a:ext cx="12915324" cy="72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3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143500"/>
            <a:ext cx="613410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51058" y="5241829"/>
            <a:ext cx="412485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Denk</a:t>
            </a: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 mee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6F70C2-B6AB-470D-F4B8-4B84BD6D3CB5}"/>
              </a:ext>
            </a:extLst>
          </p:cNvPr>
          <p:cNvSpPr txBox="1"/>
          <p:nvPr/>
        </p:nvSpPr>
        <p:spPr>
          <a:xfrm>
            <a:off x="8153400" y="3256670"/>
            <a:ext cx="922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zouden ze deze innovatie hebben uitgevonden?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draagt dit bij aan het welzijn van het dier?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dit een ethisch verantwoorde innovatie?</a:t>
            </a:r>
          </a:p>
        </p:txBody>
      </p:sp>
    </p:spTree>
    <p:extLst>
      <p:ext uri="{BB962C8B-B14F-4D97-AF65-F5344CB8AC3E}">
        <p14:creationId xmlns:p14="http://schemas.microsoft.com/office/powerpoint/2010/main" val="110690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16691231" cy="2796712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278" y="2154282"/>
            <a:ext cx="5674773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4000" dirty="0">
                <a:solidFill>
                  <a:srgbClr val="FFBD59"/>
                </a:solidFill>
                <a:latin typeface="Open Sauce SemiBold"/>
              </a:rPr>
              <a:t>Gedragsmonitor </a:t>
            </a:r>
            <a:endParaRPr lang="en-US" sz="4000" dirty="0">
              <a:solidFill>
                <a:srgbClr val="FFBD59"/>
              </a:solidFill>
              <a:latin typeface="Open Sauce SemiBold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7AFEED-597E-64FB-9918-76670DB14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 t="41733" r="26507" b="30935"/>
          <a:stretch/>
        </p:blipFill>
        <p:spPr>
          <a:xfrm>
            <a:off x="9448800" y="2216535"/>
            <a:ext cx="6436768" cy="21061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7239A89-E642-C482-A968-EFA9201BA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1" t="50941" r="11666" b="25556"/>
          <a:stretch/>
        </p:blipFill>
        <p:spPr>
          <a:xfrm>
            <a:off x="590127" y="5717863"/>
            <a:ext cx="17049802" cy="287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3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866900"/>
            <a:ext cx="18288000" cy="73152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pic>
        <p:nvPicPr>
          <p:cNvPr id="2" name="Onlinemedia 1" title="Animo - activiteitentracker en gedragsmonitor voor honden">
            <a:hlinkClick r:id="" action="ppaction://media"/>
            <a:extLst>
              <a:ext uri="{FF2B5EF4-FFF2-40B4-BE49-F238E27FC236}">
                <a16:creationId xmlns:a16="http://schemas.microsoft.com/office/drawing/2014/main" id="{C0A0A6CB-2EA1-2E65-EAB2-A0BFBE122A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6600" y="2039937"/>
            <a:ext cx="12334744" cy="69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27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820" b="16314"/>
          <a:stretch>
            <a:fillRect/>
          </a:stretch>
        </p:blipFill>
        <p:spPr>
          <a:xfrm>
            <a:off x="0" y="2968309"/>
            <a:ext cx="18288000" cy="5959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6086" y="2968309"/>
            <a:ext cx="13201914" cy="5959539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86086" y="1717322"/>
            <a:ext cx="6153189" cy="104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1"/>
              </a:lnSpc>
            </a:pPr>
            <a:r>
              <a:rPr lang="en-US" sz="5279" dirty="0" err="1">
                <a:solidFill>
                  <a:srgbClr val="000000"/>
                </a:solidFill>
                <a:latin typeface="Agrandir"/>
              </a:rPr>
              <a:t>Vandaag</a:t>
            </a:r>
            <a:endParaRPr lang="en-US" sz="5279" dirty="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91200" y="3987445"/>
            <a:ext cx="10324746" cy="471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Huisdierluiken</a:t>
            </a:r>
            <a:endParaRPr lang="en-US" sz="4000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Voerbakken</a:t>
            </a:r>
            <a:endParaRPr lang="en-US" sz="4000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Waterbakken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Gedragsmonitor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endParaRPr lang="en-US" sz="376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1181100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143500"/>
            <a:ext cx="613410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51058" y="5241829"/>
            <a:ext cx="412485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Denk</a:t>
            </a: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 mee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6F70C2-B6AB-470D-F4B8-4B84BD6D3CB5}"/>
              </a:ext>
            </a:extLst>
          </p:cNvPr>
          <p:cNvSpPr txBox="1"/>
          <p:nvPr/>
        </p:nvSpPr>
        <p:spPr>
          <a:xfrm>
            <a:off x="8153400" y="3256670"/>
            <a:ext cx="922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zouden ze deze innovatie hebben uitgevonden?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draagt dit bij aan het welzijn van het dier?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dit een ethisch verantwoorde innovatie?</a:t>
            </a:r>
          </a:p>
        </p:txBody>
      </p:sp>
    </p:spTree>
    <p:extLst>
      <p:ext uri="{BB962C8B-B14F-4D97-AF65-F5344CB8AC3E}">
        <p14:creationId xmlns:p14="http://schemas.microsoft.com/office/powerpoint/2010/main" val="3919989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525000" y="2959924"/>
            <a:ext cx="8763000" cy="5959539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4000" y="5143500"/>
            <a:ext cx="8458200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Wat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zijn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de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conclusies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A60FC3-D057-1BF1-B511-C6536DA93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16999"/>
          <a:stretch/>
        </p:blipFill>
        <p:spPr>
          <a:xfrm>
            <a:off x="1744303" y="2815263"/>
            <a:ext cx="6399500" cy="64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1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260" b="33224"/>
          <a:stretch>
            <a:fillRect/>
          </a:stretch>
        </p:blipFill>
        <p:spPr>
          <a:xfrm>
            <a:off x="0" y="0"/>
            <a:ext cx="18288000" cy="6160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5758"/>
            <a:ext cx="18288000" cy="6166442"/>
            <a:chOff x="0" y="0"/>
            <a:chExt cx="4816593" cy="1624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24083"/>
            </a:xfrm>
            <a:custGeom>
              <a:avLst/>
              <a:gdLst/>
              <a:ahLst/>
              <a:cxnLst/>
              <a:rect l="l" t="t" r="r" b="b"/>
              <a:pathLst>
                <a:path w="4816592" h="1624083">
                  <a:moveTo>
                    <a:pt x="0" y="0"/>
                  </a:moveTo>
                  <a:lnTo>
                    <a:pt x="4816592" y="0"/>
                  </a:lnTo>
                  <a:lnTo>
                    <a:pt x="4816592" y="1624083"/>
                  </a:lnTo>
                  <a:lnTo>
                    <a:pt x="0" y="1624083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14745" y="7589434"/>
            <a:ext cx="3258510" cy="758569"/>
            <a:chOff x="0" y="0"/>
            <a:chExt cx="858208" cy="199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39625" y="3670499"/>
            <a:ext cx="10008751" cy="96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3"/>
              </a:lnSpc>
            </a:pPr>
            <a:r>
              <a:rPr lang="en-US" sz="5638" dirty="0">
                <a:solidFill>
                  <a:srgbClr val="FFFFFF"/>
                </a:solidFill>
                <a:latin typeface="Open Sans Light Bold"/>
              </a:rPr>
              <a:t>Dank </a:t>
            </a:r>
            <a:r>
              <a:rPr lang="en-US" sz="5638" dirty="0" err="1">
                <a:solidFill>
                  <a:srgbClr val="FFFFFF"/>
                </a:solidFill>
                <a:latin typeface="Open Sans Light Bold"/>
              </a:rPr>
              <a:t>voor</a:t>
            </a:r>
            <a:r>
              <a:rPr lang="en-US" sz="5638" dirty="0">
                <a:solidFill>
                  <a:srgbClr val="FFFFFF"/>
                </a:solidFill>
                <a:latin typeface="Open Sans Light Bold"/>
              </a:rPr>
              <a:t> de </a:t>
            </a:r>
            <a:r>
              <a:rPr lang="en-US" sz="5638" dirty="0" err="1">
                <a:solidFill>
                  <a:srgbClr val="FFFFFF"/>
                </a:solidFill>
                <a:latin typeface="Open Sans Light Bold"/>
              </a:rPr>
              <a:t>aandacht</a:t>
            </a:r>
            <a:endParaRPr lang="en-US" sz="5638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3788" y="7702574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Les 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5820" b="7664"/>
          <a:stretch>
            <a:fillRect/>
          </a:stretch>
        </p:blipFill>
        <p:spPr>
          <a:xfrm>
            <a:off x="758569" y="2235568"/>
            <a:ext cx="6750738" cy="67353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75649" y="3336387"/>
            <a:ext cx="325851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84692" y="3449528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Leerdoelen</a:t>
            </a:r>
            <a:endParaRPr lang="en-US" sz="2766" dirty="0">
              <a:solidFill>
                <a:srgbClr val="FFFFFF"/>
              </a:solidFill>
              <a:latin typeface="Open Sauce SemiBold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9432A17-E97F-3DFC-57A6-FB70BCB9DFF3}"/>
              </a:ext>
            </a:extLst>
          </p:cNvPr>
          <p:cNvSpPr txBox="1"/>
          <p:nvPr/>
        </p:nvSpPr>
        <p:spPr>
          <a:xfrm>
            <a:off x="8175649" y="4686300"/>
            <a:ext cx="8969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weet hoe een huisdierluik, voerbak, waterbak en gedrag monitor kan bijdragen als nieuwe innovatie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kan benoemen waarom de nieuwe innovatie goed is voor het welzijn van het 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kan benoemen of de nieuwe innovatie ethisch verantwoord is voor het dier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2300" y="1943372"/>
            <a:ext cx="6588431" cy="6261480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9092" y="2265195"/>
            <a:ext cx="6394851" cy="867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5279" dirty="0" err="1">
                <a:solidFill>
                  <a:srgbClr val="FFBD59"/>
                </a:solidFill>
                <a:latin typeface="Open Sauce SemiBold"/>
              </a:rPr>
              <a:t>Huisdierluik</a:t>
            </a:r>
            <a:r>
              <a:rPr lang="en-US" sz="5279" dirty="0">
                <a:solidFill>
                  <a:srgbClr val="FFBD59"/>
                </a:solidFill>
                <a:latin typeface="Open Sauce SemiBold"/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59AA28-456E-8EE4-B29A-678DE53AB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0" t="25251" r="28333" b="25555"/>
          <a:stretch/>
        </p:blipFill>
        <p:spPr>
          <a:xfrm>
            <a:off x="7848600" y="885904"/>
            <a:ext cx="9497763" cy="84485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90C4CAB-C0A3-1139-37DF-BA3FDFAC1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5" t="33580" r="59970" b="34662"/>
          <a:stretch/>
        </p:blipFill>
        <p:spPr>
          <a:xfrm>
            <a:off x="2747400" y="4035236"/>
            <a:ext cx="3086099" cy="3266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2300" y="1943372"/>
            <a:ext cx="6588431" cy="1828528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9092" y="2265195"/>
            <a:ext cx="6394851" cy="867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5279" dirty="0" err="1">
                <a:solidFill>
                  <a:srgbClr val="FFBD59"/>
                </a:solidFill>
                <a:latin typeface="Open Sauce SemiBold"/>
              </a:rPr>
              <a:t>Huisdierluik</a:t>
            </a:r>
            <a:r>
              <a:rPr lang="en-US" sz="5279" dirty="0">
                <a:solidFill>
                  <a:srgbClr val="FFBD59"/>
                </a:solidFill>
                <a:latin typeface="Open Sauce SemiBold"/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CDE73A-2AE6-3845-6BA2-0BDF76FAA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1406" r="25009" b="33704"/>
          <a:stretch/>
        </p:blipFill>
        <p:spPr>
          <a:xfrm>
            <a:off x="3998441" y="3926498"/>
            <a:ext cx="12747731" cy="51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1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968309"/>
            <a:ext cx="18288000" cy="595954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19268" y="1977848"/>
            <a:ext cx="12864540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Huisdierluiken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 </a:t>
            </a:r>
          </a:p>
        </p:txBody>
      </p:sp>
      <p:pic>
        <p:nvPicPr>
          <p:cNvPr id="10" name="Onlinemedia 9" title="SureFlap® Microchip Kattenluik">
            <a:hlinkClick r:id="" action="ppaction://media"/>
            <a:extLst>
              <a:ext uri="{FF2B5EF4-FFF2-40B4-BE49-F238E27FC236}">
                <a16:creationId xmlns:a16="http://schemas.microsoft.com/office/drawing/2014/main" id="{B97D13F1-9444-E1B1-9AC3-740A166F75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968309"/>
            <a:ext cx="10540277" cy="5955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968309"/>
            <a:ext cx="18288000" cy="595954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1729" y="1922745"/>
            <a:ext cx="12864540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Huisdierluiken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 </a:t>
            </a:r>
          </a:p>
        </p:txBody>
      </p:sp>
      <p:pic>
        <p:nvPicPr>
          <p:cNvPr id="2" name="Onlinemedia 1" title="SureFlap® Microchip Huisdierluik Connect">
            <a:hlinkClick r:id="" action="ppaction://media"/>
            <a:extLst>
              <a:ext uri="{FF2B5EF4-FFF2-40B4-BE49-F238E27FC236}">
                <a16:creationId xmlns:a16="http://schemas.microsoft.com/office/drawing/2014/main" id="{F421EF4D-E47C-EC00-07B4-AF68886A10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70067" y="2968309"/>
            <a:ext cx="10547865" cy="59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7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143500"/>
            <a:ext cx="613410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51058" y="5241829"/>
            <a:ext cx="412485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Denk</a:t>
            </a: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 mee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6F70C2-B6AB-470D-F4B8-4B84BD6D3CB5}"/>
              </a:ext>
            </a:extLst>
          </p:cNvPr>
          <p:cNvSpPr txBox="1"/>
          <p:nvPr/>
        </p:nvSpPr>
        <p:spPr>
          <a:xfrm>
            <a:off x="8153400" y="3256670"/>
            <a:ext cx="922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zouden ze deze innovatie hebben uitgevonden?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Waarom draagt dit bij aan het welzijn van het dier?</a:t>
            </a:r>
          </a:p>
          <a:p>
            <a:pPr marL="342900" indent="-342900">
              <a:buFont typeface="+mj-lt"/>
              <a:buAutoNum type="arabicPeriod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dit een ethisch verantwoorde innovatie?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6588431" cy="6261480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278" y="2154282"/>
            <a:ext cx="5674773" cy="79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2800" dirty="0">
                <a:solidFill>
                  <a:srgbClr val="FFBD59"/>
                </a:solidFill>
                <a:latin typeface="Open Sauce SemiBold"/>
              </a:rPr>
              <a:t>Voerbakken </a:t>
            </a:r>
            <a:endParaRPr lang="en-US" sz="2800" dirty="0">
              <a:solidFill>
                <a:srgbClr val="FFBD59"/>
              </a:solidFill>
              <a:latin typeface="Open Sauce SemiBold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7AFEED-597E-64FB-9918-76670DB14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24595" r="68333" b="15103"/>
          <a:stretch/>
        </p:blipFill>
        <p:spPr>
          <a:xfrm>
            <a:off x="2173832" y="3370754"/>
            <a:ext cx="3742127" cy="447993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090DF3-5FD7-6F4F-97C8-20C0F95B7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32767" r="25417" b="8519"/>
          <a:stretch/>
        </p:blipFill>
        <p:spPr>
          <a:xfrm>
            <a:off x="8073251" y="458611"/>
            <a:ext cx="9080954" cy="89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19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234</Words>
  <Application>Microsoft Office PowerPoint</Application>
  <PresentationFormat>Aangepast</PresentationFormat>
  <Paragraphs>71</Paragraphs>
  <Slides>22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Agrandir</vt:lpstr>
      <vt:lpstr>Arial</vt:lpstr>
      <vt:lpstr>Open Sauce SemiBold</vt:lpstr>
      <vt:lpstr>Agrandir Bold</vt:lpstr>
      <vt:lpstr>Open Sans Light Bold</vt:lpstr>
      <vt:lpstr>Calibri</vt:lpstr>
      <vt:lpstr>Open Sans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Business Presentation</dc:title>
  <cp:lastModifiedBy>Maxime Van Straten</cp:lastModifiedBy>
  <cp:revision>6</cp:revision>
  <dcterms:created xsi:type="dcterms:W3CDTF">2006-08-16T00:00:00Z</dcterms:created>
  <dcterms:modified xsi:type="dcterms:W3CDTF">2023-05-19T12:15:19Z</dcterms:modified>
  <dc:identifier>DAFibRu4mzU</dc:identifier>
</cp:coreProperties>
</file>